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sldIdLst>
    <p:sldId id="2409" r:id="rId2"/>
    <p:sldId id="2410" r:id="rId3"/>
    <p:sldId id="2411" r:id="rId4"/>
    <p:sldId id="2408" r:id="rId5"/>
    <p:sldId id="239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D6BDAE-7846-A049-BBDA-D27D85F5248A}" v="2" dt="2020-05-03T20:33:05.7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621"/>
    <p:restoredTop sz="94694"/>
  </p:normalViewPr>
  <p:slideViewPr>
    <p:cSldViewPr snapToGrid="0" snapToObjects="1">
      <p:cViewPr varScale="1">
        <p:scale>
          <a:sx n="129" d="100"/>
          <a:sy n="129" d="100"/>
        </p:scale>
        <p:origin x="4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tiff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LeftInfo"/>
          <p:cNvSpPr txBox="1">
            <a:spLocks noChangeArrowheads="1"/>
          </p:cNvSpPr>
          <p:nvPr/>
        </p:nvSpPr>
        <p:spPr bwMode="auto">
          <a:xfrm>
            <a:off x="-2019299" y="2828878"/>
            <a:ext cx="1968500" cy="341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Slide title</a:t>
            </a: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70 pt</a:t>
            </a: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9FB7D3"/>
                </a:solidFill>
              </a:rPr>
              <a:t>CAPITALS</a:t>
            </a: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Slide subtitle </a:t>
            </a: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minimum 30 pt</a:t>
            </a:r>
          </a:p>
          <a:p>
            <a:pPr algn="r">
              <a:spcBef>
                <a:spcPct val="0"/>
              </a:spcBef>
            </a:pP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530" name="SubTitle_TM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24932" y="5137201"/>
            <a:ext cx="11140019" cy="1386001"/>
          </a:xfrm>
        </p:spPr>
        <p:txBody>
          <a:bodyPr anchor="b" anchorCtr="0"/>
          <a:lstStyle>
            <a:lvl1pPr marL="0" indent="0">
              <a:lnSpc>
                <a:spcPct val="75000"/>
              </a:lnSpc>
              <a:spcBef>
                <a:spcPts val="0"/>
              </a:spcBef>
              <a:buFont typeface="Arial" charset="0"/>
              <a:buNone/>
              <a:defRPr sz="3000" baseline="0">
                <a:latin typeface="+mn-lt"/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2531" name="Title_TM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4936" y="1808709"/>
            <a:ext cx="11135785" cy="2839491"/>
          </a:xfrm>
        </p:spPr>
        <p:txBody>
          <a:bodyPr anchor="ctr">
            <a:normAutofit/>
          </a:bodyPr>
          <a:lstStyle>
            <a:lvl1pPr>
              <a:lnSpc>
                <a:spcPct val="75000"/>
              </a:lnSpc>
              <a:defRPr sz="7000">
                <a:latin typeface="Ericsson Capital TT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87365578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, two horizontal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524936" y="4010026"/>
            <a:ext cx="11140017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524935" y="1795463"/>
            <a:ext cx="11140016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01501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, Content over two content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6193367" y="4010026"/>
            <a:ext cx="5471584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524935" y="4010026"/>
            <a:ext cx="5473700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 hasCustomPrompt="1"/>
          </p:nvPr>
        </p:nvSpPr>
        <p:spPr>
          <a:xfrm>
            <a:off x="529167" y="1795463"/>
            <a:ext cx="11135784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68463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, two content parts over conten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524936" y="4010026"/>
            <a:ext cx="11140017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6193367" y="1795463"/>
            <a:ext cx="5471584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 hasCustomPrompt="1"/>
          </p:nvPr>
        </p:nvSpPr>
        <p:spPr>
          <a:xfrm>
            <a:off x="529167" y="1795463"/>
            <a:ext cx="5469467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340621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quarter" idx="3"/>
          </p:nvPr>
        </p:nvSpPr>
        <p:spPr>
          <a:xfrm>
            <a:off x="6193369" y="4013200"/>
            <a:ext cx="5467351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2"/>
          </p:nvPr>
        </p:nvSpPr>
        <p:spPr>
          <a:xfrm>
            <a:off x="6193369" y="1795465"/>
            <a:ext cx="5467351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524936" y="1795463"/>
            <a:ext cx="5465233" cy="4284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720631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3"/>
          </p:nvPr>
        </p:nvSpPr>
        <p:spPr>
          <a:xfrm>
            <a:off x="6197601" y="1795463"/>
            <a:ext cx="5467351" cy="4284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2"/>
          </p:nvPr>
        </p:nvSpPr>
        <p:spPr>
          <a:xfrm>
            <a:off x="529169" y="4013200"/>
            <a:ext cx="5465233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sz="quarter" idx="1"/>
          </p:nvPr>
        </p:nvSpPr>
        <p:spPr>
          <a:xfrm>
            <a:off x="529169" y="1795465"/>
            <a:ext cx="5465233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94508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/>
          <p:cNvSpPr>
            <a:spLocks noGrp="1"/>
          </p:cNvSpPr>
          <p:nvPr>
            <p:ph sz="quarter" idx="4"/>
          </p:nvPr>
        </p:nvSpPr>
        <p:spPr>
          <a:xfrm>
            <a:off x="6197601" y="4022726"/>
            <a:ext cx="5467351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3"/>
          </p:nvPr>
        </p:nvSpPr>
        <p:spPr>
          <a:xfrm>
            <a:off x="529169" y="4022726"/>
            <a:ext cx="5465233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2"/>
          </p:nvPr>
        </p:nvSpPr>
        <p:spPr>
          <a:xfrm>
            <a:off x="6197601" y="1804989"/>
            <a:ext cx="5467351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sz="quarter" idx="1"/>
          </p:nvPr>
        </p:nvSpPr>
        <p:spPr>
          <a:xfrm>
            <a:off x="529169" y="1804989"/>
            <a:ext cx="5465233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5722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7314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4252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529169" y="1800000"/>
            <a:ext cx="11135785" cy="38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262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quarter" idx="3"/>
          </p:nvPr>
        </p:nvSpPr>
        <p:spPr>
          <a:xfrm>
            <a:off x="6193369" y="1795465"/>
            <a:ext cx="5467351" cy="4284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524936" y="1795463"/>
            <a:ext cx="5465233" cy="4284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5494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8081434" y="1800226"/>
            <a:ext cx="3583517" cy="4724399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4305300" y="1800226"/>
            <a:ext cx="3583517" cy="4724399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524934" y="1800226"/>
            <a:ext cx="3583517" cy="4724399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6908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title,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524935" y="1800225"/>
            <a:ext cx="5473700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524937" y="239713"/>
            <a:ext cx="9992783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342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,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524934" y="1800225"/>
            <a:ext cx="5139267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524937" y="239713"/>
            <a:ext cx="5139265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79711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title,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6191253" y="1800225"/>
            <a:ext cx="5473700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29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,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6191253" y="1800225"/>
            <a:ext cx="5473700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193369" y="239713"/>
            <a:ext cx="4324351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37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 small title,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6191253" y="3545841"/>
            <a:ext cx="5473700" cy="2978785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191253" y="1797525"/>
            <a:ext cx="5473700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395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LeftInfo"/>
          <p:cNvSpPr txBox="1">
            <a:spLocks noChangeArrowheads="1"/>
          </p:cNvSpPr>
          <p:nvPr/>
        </p:nvSpPr>
        <p:spPr bwMode="auto">
          <a:xfrm>
            <a:off x="-2515809" y="438151"/>
            <a:ext cx="2352392" cy="5555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Slide title </a:t>
            </a: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44 pt</a:t>
            </a: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Text and bullet level 1</a:t>
            </a: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 minimum 24 pt</a:t>
            </a: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Bullets level 2-5</a:t>
            </a: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minimum 20 pt</a:t>
            </a: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/>
            <a:endParaRPr lang="en-US" sz="800" noProof="0" dirty="0">
              <a:solidFill>
                <a:schemeClr val="bg1"/>
              </a:solidFill>
            </a:endParaRPr>
          </a:p>
          <a:p>
            <a:pPr algn="r"/>
            <a:endParaRPr lang="en-US" sz="800" noProof="0" dirty="0">
              <a:solidFill>
                <a:schemeClr val="bg1"/>
              </a:solidFill>
            </a:endParaRPr>
          </a:p>
          <a:p>
            <a:pPr algn="r"/>
            <a:endParaRPr lang="en-US" sz="800" noProof="0" dirty="0">
              <a:solidFill>
                <a:schemeClr val="bg1"/>
              </a:solidFill>
            </a:endParaRPr>
          </a:p>
          <a:p>
            <a:r>
              <a:rPr lang="en-US" sz="500" noProof="0" dirty="0">
                <a:solidFill>
                  <a:srgbClr val="9FB7D3"/>
                </a:solidFill>
                <a:latin typeface="+mn-lt"/>
              </a:rPr>
              <a:t>Characters for Embedded font:</a:t>
            </a:r>
            <a:br>
              <a:rPr lang="en-US" sz="500" noProof="0" dirty="0">
                <a:solidFill>
                  <a:srgbClr val="9FB7D3"/>
                </a:solidFill>
                <a:latin typeface="+mn-lt"/>
              </a:rPr>
            </a:br>
            <a:r>
              <a:rPr lang="en-US" sz="500" noProof="0" dirty="0">
                <a:solidFill>
                  <a:srgbClr val="9FB7D3"/>
                </a:solidFill>
                <a:latin typeface="Ericsson Capital TT" pitchFamily="2" charset="0"/>
              </a:rPr>
              <a:t>!"#$%&amp;'()*+,-./0123456789:;&lt;=&gt;?@ABCDEFGHIJKLMNOPQRSTUVWXYZ[\]^_`abcdefghijklmnopqrstuvwxyz{|}~¡¢£¤¥¦§¨©ª«¬®¯°±²³´¶·¸¹º»¼½ÀÁÂÃÄÅÆÇÈËÌÍÎÏÐÑÒÓÔÕÖ×ØÙÚÛÜÝÞßàáâãäåæçèéêëìíîïðñòóôõö÷øùúûüýþÿĀāĂăąĆćĊċČĎďĐđĒĖėĘęĚěĞğĠġĢģĪīĮįİıĶķĹĺĻļĽľŁłŃńŅņŇňŌŐőŒœŔŕŖŗŘřŚśŞşŠšŢţŤťŪūŮůŰűŲųŴŵŶŷŸŹźŻżŽžƒȘșˆˇ˘˙˚˛˜˝ẀẁẃẄẅỲỳ–—‘’‚“”„†‡•…‰‹›⁄€™ĀĀĂĂĄĄĆĆĊĊČČĎĎĐĐĒĒĖĖĘĘĚĚĞĞĠĠĢĢĪĪĮĮİĶĶĹĹĻĻĽĽŃŃŅŅŇŇŌŌŐŐŔŔŖŖŘŘŚŚŞŞŢŢŤŤŪŪŮŮŰŰŲŲŴŴŶŶŹŹŻŻȘș−≤≥ﬁﬂ</a:t>
            </a:r>
            <a:endParaRPr lang="en-US" sz="500" i="1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endParaRPr lang="en-US" sz="500" i="1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r>
              <a:rPr lang="en-US" sz="500" noProof="0" dirty="0">
                <a:solidFill>
                  <a:srgbClr val="9FB7D3"/>
                </a:solidFill>
                <a:latin typeface="Ericsson Capital TT" pitchFamily="2" charset="0"/>
              </a:rPr>
              <a:t>ΆΈΉΊΌΎΏΐΑΒΓΕΖΗΘΙΚΛΜΝΞΟΠΡΣΤΥΦΧΨΪΫΆΈΉΊΰαβγδεζηθικλνξορςΣΤΥΦΧΨΩΪΫΌΎΏ</a:t>
            </a:r>
            <a:endParaRPr lang="en-US" sz="500" i="1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r>
              <a:rPr lang="en-US" sz="500" noProof="0" dirty="0">
                <a:solidFill>
                  <a:srgbClr val="9FB7D3"/>
                </a:solidFill>
                <a:latin typeface="Ericsson Capital TT" pitchFamily="2" charset="0"/>
              </a:rPr>
              <a:t>ЁЂЃЄЅІЇЈЉЊЋЌЎЏАБВГДЕЖЗИЙКЛМНОПРСТУФХЦЧШЩЪЫЬЭЮЯАБВГДЕЖЗИЙКЛМНОПРСТУФХЦЧШЩЪЫЬЭЮЯЁЂЃЄЅІЇЈЉЊЋЌЎЏѢѢѲѲѴѴҐҐәǽẀẁẂẃẄẅỲỳ№</a:t>
            </a:r>
          </a:p>
          <a:p>
            <a:pPr>
              <a:lnSpc>
                <a:spcPct val="80000"/>
              </a:lnSpc>
              <a:spcBef>
                <a:spcPct val="20000"/>
              </a:spcBef>
            </a:pPr>
            <a:endParaRPr lang="en-US" sz="500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5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1400" noProof="0" dirty="0">
              <a:solidFill>
                <a:schemeClr val="bg1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chemeClr val="bg1"/>
                </a:solidFill>
              </a:rPr>
              <a:t>Do not add objects or text in the footer area</a:t>
            </a:r>
          </a:p>
        </p:txBody>
      </p:sp>
      <p:sp>
        <p:nvSpPr>
          <p:cNvPr id="21507" name="Content_SM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9169" y="1800000"/>
            <a:ext cx="11135785" cy="385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00" tIns="0" rIns="720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506" name="Title_SM"/>
          <p:cNvSpPr>
            <a:spLocks noGrp="1" noChangeArrowheads="1"/>
          </p:cNvSpPr>
          <p:nvPr>
            <p:ph type="title"/>
          </p:nvPr>
        </p:nvSpPr>
        <p:spPr bwMode="auto">
          <a:xfrm>
            <a:off x="524935" y="239713"/>
            <a:ext cx="9992784" cy="10853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00" tIns="0" rIns="72000" bIns="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Add Header</a:t>
            </a:r>
          </a:p>
        </p:txBody>
      </p:sp>
    </p:spTree>
    <p:extLst>
      <p:ext uri="{BB962C8B-B14F-4D97-AF65-F5344CB8AC3E}">
        <p14:creationId xmlns:p14="http://schemas.microsoft.com/office/powerpoint/2010/main" val="285919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hf sldNum="0" hdr="0" dt="0"/>
  <p:txStyles>
    <p:titleStyle>
      <a:lvl1pPr algn="l" rtl="0" eaLnBrk="1" fontAlgn="base" hangingPunct="1">
        <a:lnSpc>
          <a:spcPct val="75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Ericsson Capital T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5pPr>
      <a:lvl6pPr marL="457189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6pPr>
      <a:lvl7pPr marL="914377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7pPr>
      <a:lvl8pPr marL="1371566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8pPr>
      <a:lvl9pPr marL="1828754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9pPr>
    </p:titleStyle>
    <p:bodyStyle>
      <a:lvl1pPr marL="176209" indent="-176209" algn="l" rtl="0" eaLnBrk="1" fontAlgn="base" hangingPunct="1">
        <a:spcBef>
          <a:spcPct val="20000"/>
        </a:spcBef>
        <a:spcAft>
          <a:spcPct val="0"/>
        </a:spcAft>
        <a:buClr>
          <a:srgbClr val="00A9D4"/>
        </a:buClr>
        <a:buFont typeface="Arial" charset="0"/>
        <a:buChar char="›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533387" indent="-177796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–"/>
        <a:defRPr sz="2000">
          <a:solidFill>
            <a:schemeClr val="tx1"/>
          </a:solidFill>
          <a:latin typeface="+mn-lt"/>
        </a:defRPr>
      </a:lvl2pPr>
      <a:lvl3pPr marL="892152" indent="-179384" algn="l" rtl="0" eaLnBrk="1" fontAlgn="base" hangingPunct="1">
        <a:spcBef>
          <a:spcPct val="20000"/>
        </a:spcBef>
        <a:spcAft>
          <a:spcPct val="0"/>
        </a:spcAft>
        <a:buClr>
          <a:srgbClr val="92CCE5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3pPr>
      <a:lvl4pPr marL="1252507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-"/>
        <a:defRPr sz="2000">
          <a:solidFill>
            <a:schemeClr val="tx1"/>
          </a:solidFill>
          <a:latin typeface="+mn-lt"/>
        </a:defRPr>
      </a:lvl4pPr>
      <a:lvl5pPr marL="1614448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5pPr>
      <a:lvl6pPr marL="2071636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6pPr>
      <a:lvl7pPr marL="2528825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7pPr>
      <a:lvl8pPr marL="2986013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8pPr>
      <a:lvl9pPr marL="3443202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E69A5BB6-1D06-7143-B591-211E0D4BF5FE}"/>
              </a:ext>
            </a:extLst>
          </p:cNvPr>
          <p:cNvSpPr/>
          <p:nvPr/>
        </p:nvSpPr>
        <p:spPr bwMode="auto">
          <a:xfrm>
            <a:off x="2408191" y="1418792"/>
            <a:ext cx="8894743" cy="2010209"/>
          </a:xfrm>
          <a:prstGeom prst="wedgeRectCallout">
            <a:avLst>
              <a:gd name="adj1" fmla="val -47233"/>
              <a:gd name="adj2" fmla="val 85092"/>
            </a:avLst>
          </a:prstGeom>
          <a:solidFill>
            <a:schemeClr val="accent1">
              <a:alpha val="3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US" sz="1500" dirty="0">
                <a:solidFill>
                  <a:srgbClr val="58585A"/>
                </a:solidFill>
                <a:latin typeface="Arial" charset="0"/>
              </a:rPr>
              <a:t>I have to fix connection issues on this tower. But can anyone help me with: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52D2B4-8768-5A45-A612-CFDDA6C10BF5}"/>
              </a:ext>
            </a:extLst>
          </p:cNvPr>
          <p:cNvSpPr txBox="1"/>
          <p:nvPr/>
        </p:nvSpPr>
        <p:spPr>
          <a:xfrm>
            <a:off x="5123963" y="2987331"/>
            <a:ext cx="6120009" cy="6643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IN" sz="1467" b="1" dirty="0">
                <a:solidFill>
                  <a:srgbClr val="58585A"/>
                </a:solidFill>
                <a:latin typeface="Arial" charset="0"/>
              </a:rPr>
              <a:t>Which type of RBS 6000 radios/RRUS required to support CDMA ?</a:t>
            </a:r>
          </a:p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endParaRPr lang="en-US" sz="1500" dirty="0">
              <a:solidFill>
                <a:srgbClr val="58585A"/>
              </a:solidFill>
              <a:latin typeface="Arial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0BFA00-4F14-4A4A-9FC2-C6AF6CEEAAF6}"/>
              </a:ext>
            </a:extLst>
          </p:cNvPr>
          <p:cNvSpPr/>
          <p:nvPr/>
        </p:nvSpPr>
        <p:spPr>
          <a:xfrm>
            <a:off x="2209519" y="2545661"/>
            <a:ext cx="6119123" cy="6643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9585" lvl="1"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IN" sz="1467" b="1" dirty="0">
                <a:solidFill>
                  <a:srgbClr val="58585A"/>
                </a:solidFill>
                <a:latin typeface="Arial" charset="0"/>
              </a:rPr>
              <a:t>How much CDMA carrier supported by RBS 6000?</a:t>
            </a:r>
          </a:p>
          <a:p>
            <a:pPr marL="609585" lvl="1" defTabSz="1219170" fontAlgn="base">
              <a:spcBef>
                <a:spcPct val="50000"/>
              </a:spcBef>
              <a:spcAft>
                <a:spcPct val="0"/>
              </a:spcAft>
            </a:pPr>
            <a:endParaRPr lang="en-US" sz="1500" b="1" i="1" dirty="0">
              <a:solidFill>
                <a:srgbClr val="58585A"/>
              </a:solidFill>
              <a:latin typeface="Arial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2493C5-A796-1347-9941-A51BA35C3507}"/>
              </a:ext>
            </a:extLst>
          </p:cNvPr>
          <p:cNvSpPr/>
          <p:nvPr/>
        </p:nvSpPr>
        <p:spPr>
          <a:xfrm>
            <a:off x="3254689" y="1895906"/>
            <a:ext cx="7663071" cy="543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IN" sz="1467" b="1" dirty="0">
                <a:solidFill>
                  <a:srgbClr val="58585A"/>
                </a:solidFill>
                <a:latin typeface="Arial" charset="0"/>
              </a:rPr>
              <a:t>How much energy saved when we use one radio in each sector for two carrier compared to one radio per carrier 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930883-39AD-0D47-9C0F-DEA45841A56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49344" y="3773857"/>
            <a:ext cx="2001608" cy="300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DA6BF0-2355-E740-8B50-DD3C3A6DA3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3232" y="1811584"/>
            <a:ext cx="4359784" cy="34803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A2A8D2-C10A-7B4D-91B5-28BB0817BBD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996" y="2715588"/>
            <a:ext cx="2001608" cy="3004723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827750DA-5400-3B4B-9EEF-E73EEE4A6D73}"/>
              </a:ext>
            </a:extLst>
          </p:cNvPr>
          <p:cNvSpPr/>
          <p:nvPr/>
        </p:nvSpPr>
        <p:spPr bwMode="auto">
          <a:xfrm>
            <a:off x="1589851" y="1477651"/>
            <a:ext cx="4118920" cy="1085371"/>
          </a:xfrm>
          <a:prstGeom prst="wedgeRoundRectCallout">
            <a:avLst>
              <a:gd name="adj1" fmla="val -43233"/>
              <a:gd name="adj2" fmla="val 88812"/>
              <a:gd name="adj3" fmla="val 16667"/>
            </a:avLst>
          </a:prstGeom>
          <a:solidFill>
            <a:schemeClr val="accent1">
              <a:alpha val="3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6000" tIns="60960" rIns="96000" bIns="60960" numCol="1" rtlCol="0" anchor="t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US" sz="2667" dirty="0">
                <a:solidFill>
                  <a:srgbClr val="58585A"/>
                </a:solidFill>
                <a:latin typeface="Arial" charset="0"/>
              </a:rPr>
              <a:t>Let me search these questions on portal</a:t>
            </a:r>
          </a:p>
        </p:txBody>
      </p:sp>
    </p:spTree>
    <p:extLst>
      <p:ext uri="{BB962C8B-B14F-4D97-AF65-F5344CB8AC3E}">
        <p14:creationId xmlns:p14="http://schemas.microsoft.com/office/powerpoint/2010/main" val="364652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DA6BF0-2355-E740-8B50-DD3C3A6DA3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1544" y="1688821"/>
            <a:ext cx="4359784" cy="34803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A2A8D2-C10A-7B4D-91B5-28BB0817BBD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9047" y="2961056"/>
            <a:ext cx="2001608" cy="3004723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BF78B6FA-BB7B-CD4B-BF53-66331E4AC7AB}"/>
              </a:ext>
            </a:extLst>
          </p:cNvPr>
          <p:cNvSpPr/>
          <p:nvPr/>
        </p:nvSpPr>
        <p:spPr bwMode="auto">
          <a:xfrm>
            <a:off x="1131330" y="1477651"/>
            <a:ext cx="4577441" cy="1085371"/>
          </a:xfrm>
          <a:prstGeom prst="wedgeRoundRectCallout">
            <a:avLst>
              <a:gd name="adj1" fmla="val -43233"/>
              <a:gd name="adj2" fmla="val 88812"/>
              <a:gd name="adj3" fmla="val 16667"/>
            </a:avLst>
          </a:prstGeom>
          <a:solidFill>
            <a:schemeClr val="accent1">
              <a:alpha val="3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6000" tIns="60960" rIns="96000" bIns="60960" numCol="1" rtlCol="0" anchor="t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US" sz="2667" dirty="0">
                <a:solidFill>
                  <a:srgbClr val="58585A"/>
                </a:solidFill>
                <a:latin typeface="Arial" charset="0"/>
              </a:rPr>
              <a:t>It will take so much time to read and get the answers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C9FC8F3B-63BE-3644-B920-CEF8E24B2E07}"/>
              </a:ext>
            </a:extLst>
          </p:cNvPr>
          <p:cNvSpPr/>
          <p:nvPr/>
        </p:nvSpPr>
        <p:spPr bwMode="auto">
          <a:xfrm>
            <a:off x="2476500" y="2833352"/>
            <a:ext cx="3507883" cy="1085369"/>
          </a:xfrm>
          <a:prstGeom prst="wedgeRoundRectCallout">
            <a:avLst>
              <a:gd name="adj1" fmla="val -49383"/>
              <a:gd name="adj2" fmla="val 71526"/>
              <a:gd name="adj3" fmla="val 16667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6000" tIns="60960" rIns="96000" bIns="60960" numCol="1" rtlCol="0" anchor="t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US" sz="2667" dirty="0">
                <a:solidFill>
                  <a:srgbClr val="58585A"/>
                </a:solidFill>
                <a:latin typeface="Arial" charset="0"/>
              </a:rPr>
              <a:t>Wish someone could make it easy !!</a:t>
            </a:r>
          </a:p>
        </p:txBody>
      </p:sp>
    </p:spTree>
    <p:extLst>
      <p:ext uri="{BB962C8B-B14F-4D97-AF65-F5344CB8AC3E}">
        <p14:creationId xmlns:p14="http://schemas.microsoft.com/office/powerpoint/2010/main" val="125382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F9091B-788C-774B-B64B-CFDB865FF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51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Bracket 12">
            <a:extLst>
              <a:ext uri="{FF2B5EF4-FFF2-40B4-BE49-F238E27FC236}">
                <a16:creationId xmlns:a16="http://schemas.microsoft.com/office/drawing/2014/main" id="{69B86CE2-7928-DD41-9D7F-4E8F4C77C226}"/>
              </a:ext>
            </a:extLst>
          </p:cNvPr>
          <p:cNvSpPr/>
          <p:nvPr/>
        </p:nvSpPr>
        <p:spPr bwMode="auto">
          <a:xfrm rot="5400000">
            <a:off x="5201837" y="990703"/>
            <a:ext cx="1884944" cy="7084997"/>
          </a:xfrm>
          <a:prstGeom prst="rightBracket">
            <a:avLst/>
          </a:prstGeom>
          <a:solidFill>
            <a:schemeClr val="bg1"/>
          </a:solidFill>
          <a:ln w="444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5D244F-C75F-EF4D-9DE6-72E45CC3099C}"/>
              </a:ext>
            </a:extLst>
          </p:cNvPr>
          <p:cNvSpPr/>
          <p:nvPr/>
        </p:nvSpPr>
        <p:spPr bwMode="auto">
          <a:xfrm>
            <a:off x="2951387" y="2676327"/>
            <a:ext cx="1563856" cy="795131"/>
          </a:xfrm>
          <a:prstGeom prst="ellipse">
            <a:avLst/>
          </a:prstGeom>
          <a:solidFill>
            <a:srgbClr val="00206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b="1" dirty="0"/>
              <a:t>Manage Setups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F28F59-AA8A-B343-BDA5-6798B7190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643" y="239715"/>
            <a:ext cx="10577384" cy="1085371"/>
          </a:xfrm>
        </p:spPr>
        <p:txBody>
          <a:bodyPr>
            <a:normAutofit/>
          </a:bodyPr>
          <a:lstStyle/>
          <a:p>
            <a:r>
              <a:rPr lang="en-US" dirty="0"/>
              <a:t>SUPPORT WORKFLOW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508C29-14C0-D040-A11D-3E249C2AB436}"/>
              </a:ext>
            </a:extLst>
          </p:cNvPr>
          <p:cNvSpPr txBox="1"/>
          <p:nvPr/>
        </p:nvSpPr>
        <p:spPr>
          <a:xfrm>
            <a:off x="4538433" y="2904616"/>
            <a:ext cx="12225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Field Agents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F13E31-E59D-C342-A96A-EFD96FD9ABF9}"/>
              </a:ext>
            </a:extLst>
          </p:cNvPr>
          <p:cNvSpPr txBox="1"/>
          <p:nvPr/>
        </p:nvSpPr>
        <p:spPr>
          <a:xfrm>
            <a:off x="6513560" y="2904616"/>
            <a:ext cx="940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CS Agent</a:t>
            </a:r>
          </a:p>
        </p:txBody>
      </p:sp>
      <p:sp>
        <p:nvSpPr>
          <p:cNvPr id="6" name="Circular Arrow 5">
            <a:extLst>
              <a:ext uri="{FF2B5EF4-FFF2-40B4-BE49-F238E27FC236}">
                <a16:creationId xmlns:a16="http://schemas.microsoft.com/office/drawing/2014/main" id="{E07FE24D-2DF2-FD45-A716-815E788379A7}"/>
              </a:ext>
            </a:extLst>
          </p:cNvPr>
          <p:cNvSpPr/>
          <p:nvPr/>
        </p:nvSpPr>
        <p:spPr bwMode="auto">
          <a:xfrm>
            <a:off x="5154563" y="1901075"/>
            <a:ext cx="2305879" cy="1828800"/>
          </a:xfrm>
          <a:prstGeom prst="circular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8" name="Circular Arrow 7">
            <a:extLst>
              <a:ext uri="{FF2B5EF4-FFF2-40B4-BE49-F238E27FC236}">
                <a16:creationId xmlns:a16="http://schemas.microsoft.com/office/drawing/2014/main" id="{B9BE2867-4BD3-F442-A3F8-F5AE2A1701DA}"/>
              </a:ext>
            </a:extLst>
          </p:cNvPr>
          <p:cNvSpPr/>
          <p:nvPr/>
        </p:nvSpPr>
        <p:spPr bwMode="auto">
          <a:xfrm rot="10800000">
            <a:off x="5177754" y="2418221"/>
            <a:ext cx="2305879" cy="1828800"/>
          </a:xfrm>
          <a:prstGeom prst="circular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10" name="Double Bracket 9">
            <a:extLst>
              <a:ext uri="{FF2B5EF4-FFF2-40B4-BE49-F238E27FC236}">
                <a16:creationId xmlns:a16="http://schemas.microsoft.com/office/drawing/2014/main" id="{BAEA006E-5851-2E43-9A6C-0338561152BE}"/>
              </a:ext>
            </a:extLst>
          </p:cNvPr>
          <p:cNvSpPr/>
          <p:nvPr/>
        </p:nvSpPr>
        <p:spPr bwMode="auto">
          <a:xfrm>
            <a:off x="1937697" y="2676327"/>
            <a:ext cx="990500" cy="914400"/>
          </a:xfrm>
          <a:prstGeom prst="bracketPair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000" b="1" dirty="0"/>
              <a:t>Quick Information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A54ACF-5D30-9344-9060-425269FF71D8}"/>
              </a:ext>
            </a:extLst>
          </p:cNvPr>
          <p:cNvSpPr/>
          <p:nvPr/>
        </p:nvSpPr>
        <p:spPr bwMode="auto">
          <a:xfrm>
            <a:off x="7533132" y="2646509"/>
            <a:ext cx="1563856" cy="795131"/>
          </a:xfrm>
          <a:prstGeom prst="ellipse">
            <a:avLst/>
          </a:prstGeom>
          <a:solidFill>
            <a:srgbClr val="00206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b="1" dirty="0"/>
              <a:t>Support</a:t>
            </a:r>
          </a:p>
        </p:txBody>
      </p:sp>
      <p:sp>
        <p:nvSpPr>
          <p:cNvPr id="12" name="Double Bracket 11">
            <a:extLst>
              <a:ext uri="{FF2B5EF4-FFF2-40B4-BE49-F238E27FC236}">
                <a16:creationId xmlns:a16="http://schemas.microsoft.com/office/drawing/2014/main" id="{F47E49FC-CEDE-FD46-B3C6-0B9E3B4B1AF8}"/>
              </a:ext>
            </a:extLst>
          </p:cNvPr>
          <p:cNvSpPr/>
          <p:nvPr/>
        </p:nvSpPr>
        <p:spPr bwMode="auto">
          <a:xfrm>
            <a:off x="9191559" y="2626632"/>
            <a:ext cx="990500" cy="914400"/>
          </a:xfrm>
          <a:prstGeom prst="bracketPair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000" b="1" dirty="0"/>
              <a:t>Query Resolution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40E80EB-6FE7-AF43-A2D8-F78AB87434CA}"/>
              </a:ext>
            </a:extLst>
          </p:cNvPr>
          <p:cNvSpPr/>
          <p:nvPr/>
        </p:nvSpPr>
        <p:spPr bwMode="auto">
          <a:xfrm>
            <a:off x="4821603" y="5479787"/>
            <a:ext cx="2971800" cy="443771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500" dirty="0"/>
              <a:t>INTELLIGENT SEARCH</a:t>
            </a:r>
          </a:p>
        </p:txBody>
      </p:sp>
    </p:spTree>
    <p:extLst>
      <p:ext uri="{BB962C8B-B14F-4D97-AF65-F5344CB8AC3E}">
        <p14:creationId xmlns:p14="http://schemas.microsoft.com/office/powerpoint/2010/main" val="358723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 animBg="1"/>
      <p:bldP spid="4" grpId="0"/>
      <p:bldP spid="5" grpId="0"/>
      <p:bldP spid="6" grpId="0" animBg="1"/>
      <p:bldP spid="8" grpId="0" animBg="1"/>
      <p:bldP spid="10" grpId="0" animBg="1"/>
      <p:bldP spid="11" grpId="0" animBg="1"/>
      <p:bldP spid="12" grpId="0" animBg="1"/>
      <p:bldP spid="14" grpId="0" animBg="1"/>
      <p:bldP spid="14" grpId="1" animBg="1"/>
    </p:bldLst>
  </p:timing>
</p:sld>
</file>

<file path=ppt/theme/theme1.xml><?xml version="1.0" encoding="utf-8"?>
<a:theme xmlns:a="http://schemas.openxmlformats.org/drawingml/2006/main" name="PresentationTemplate2011">
  <a:themeElements>
    <a:clrScheme name="Landscape2009 1">
      <a:dk1>
        <a:srgbClr val="58585A"/>
      </a:dk1>
      <a:lt1>
        <a:srgbClr val="FFFFFF"/>
      </a:lt1>
      <a:dk2>
        <a:srgbClr val="00285E"/>
      </a:dk2>
      <a:lt2>
        <a:srgbClr val="B1B3B4"/>
      </a:lt2>
      <a:accent1>
        <a:srgbClr val="89BA17"/>
      </a:accent1>
      <a:accent2>
        <a:srgbClr val="F08A00"/>
      </a:accent2>
      <a:accent3>
        <a:srgbClr val="FFFFFF"/>
      </a:accent3>
      <a:accent4>
        <a:srgbClr val="4A4A4C"/>
      </a:accent4>
      <a:accent5>
        <a:srgbClr val="C4D9AB"/>
      </a:accent5>
      <a:accent6>
        <a:srgbClr val="D97D00"/>
      </a:accent6>
      <a:hlink>
        <a:srgbClr val="00A9D4"/>
      </a:hlink>
      <a:folHlink>
        <a:srgbClr val="00625F"/>
      </a:folHlink>
    </a:clrScheme>
    <a:fontScheme name="Landscape2009">
      <a:majorFont>
        <a:latin typeface="Ericsson Capital T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72000" tIns="45720" rIns="7200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72000" tIns="45720" rIns="7200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andscape2009 1">
        <a:dk1>
          <a:srgbClr val="58585A"/>
        </a:dk1>
        <a:lt1>
          <a:srgbClr val="FFFFFF"/>
        </a:lt1>
        <a:dk2>
          <a:srgbClr val="00285E"/>
        </a:dk2>
        <a:lt2>
          <a:srgbClr val="B1B3B4"/>
        </a:lt2>
        <a:accent1>
          <a:srgbClr val="89BA17"/>
        </a:accent1>
        <a:accent2>
          <a:srgbClr val="F08A00"/>
        </a:accent2>
        <a:accent3>
          <a:srgbClr val="FFFFFF"/>
        </a:accent3>
        <a:accent4>
          <a:srgbClr val="4A4A4C"/>
        </a:accent4>
        <a:accent5>
          <a:srgbClr val="C4D9AB"/>
        </a:accent5>
        <a:accent6>
          <a:srgbClr val="D97D00"/>
        </a:accent6>
        <a:hlink>
          <a:srgbClr val="00A9D4"/>
        </a:hlink>
        <a:folHlink>
          <a:srgbClr val="00625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Template2011.potx" id="{2930A252-12C2-4F52-B133-87F8BF51D5BC}" vid="{C0EA779E-0600-4F57-BDCE-BA710E7DC25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102</Words>
  <Application>Microsoft Macintosh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Ericsson Capital TT</vt:lpstr>
      <vt:lpstr>PresentationTemplate2011</vt:lpstr>
      <vt:lpstr>PowerPoint Presentation</vt:lpstr>
      <vt:lpstr>PowerPoint Presentation</vt:lpstr>
      <vt:lpstr>PowerPoint Presentation</vt:lpstr>
      <vt:lpstr>PowerPoint Presentation</vt:lpstr>
      <vt:lpstr>SUPPORT WORKFLOW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Atul Singh B</dc:creator>
  <cp:lastModifiedBy>Atul Singh B</cp:lastModifiedBy>
  <cp:revision>1</cp:revision>
  <dcterms:created xsi:type="dcterms:W3CDTF">2020-05-03T20:29:46Z</dcterms:created>
  <dcterms:modified xsi:type="dcterms:W3CDTF">2020-05-03T20:34:00Z</dcterms:modified>
</cp:coreProperties>
</file>

<file path=docProps/thumbnail.jpeg>
</file>